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5" r:id="rId1"/>
  </p:sldMasterIdLst>
  <p:notesMasterIdLst>
    <p:notesMasterId r:id="rId3"/>
  </p:notesMasterIdLst>
  <p:handoutMasterIdLst>
    <p:handoutMasterId r:id="rId4"/>
  </p:handoutMasterIdLst>
  <p:sldIdLst>
    <p:sldId id="256" r:id="rId2"/>
  </p:sldIdLst>
  <p:sldSz cx="32918400" cy="40233600"/>
  <p:notesSz cx="6858000" cy="9144000"/>
  <p:defaultTextStyle>
    <a:defPPr>
      <a:defRPr lang="ar-SA"/>
    </a:defPPr>
    <a:lvl1pPr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1pPr>
    <a:lvl2pPr marL="481807" indent="62352"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2pPr>
    <a:lvl3pPr marL="965504" indent="122814"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3pPr>
    <a:lvl4pPr marL="1449201" indent="183277"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4pPr>
    <a:lvl5pPr marL="1932896" indent="243739"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5pPr>
    <a:lvl6pPr marL="2720793" algn="r" defTabSz="1088316" rtl="1" eaLnBrk="1" latinLnBrk="0" hangingPunct="1">
      <a:defRPr kumimoji="1" sz="2500" kern="1200">
        <a:solidFill>
          <a:schemeClr val="tx1"/>
        </a:solidFill>
        <a:latin typeface="Times New Roman" pitchFamily="18" charset="0"/>
        <a:ea typeface="+mn-ea"/>
        <a:cs typeface="Arial" pitchFamily="34" charset="0"/>
      </a:defRPr>
    </a:lvl6pPr>
    <a:lvl7pPr marL="3264950" algn="r" defTabSz="1088316" rtl="1" eaLnBrk="1" latinLnBrk="0" hangingPunct="1">
      <a:defRPr kumimoji="1" sz="2500" kern="1200">
        <a:solidFill>
          <a:schemeClr val="tx1"/>
        </a:solidFill>
        <a:latin typeface="Times New Roman" pitchFamily="18" charset="0"/>
        <a:ea typeface="+mn-ea"/>
        <a:cs typeface="Arial" pitchFamily="34" charset="0"/>
      </a:defRPr>
    </a:lvl7pPr>
    <a:lvl8pPr marL="3809109" algn="r" defTabSz="1088316" rtl="1" eaLnBrk="1" latinLnBrk="0" hangingPunct="1">
      <a:defRPr kumimoji="1" sz="2500" kern="1200">
        <a:solidFill>
          <a:schemeClr val="tx1"/>
        </a:solidFill>
        <a:latin typeface="Times New Roman" pitchFamily="18" charset="0"/>
        <a:ea typeface="+mn-ea"/>
        <a:cs typeface="Arial" pitchFamily="34" charset="0"/>
      </a:defRPr>
    </a:lvl8pPr>
    <a:lvl9pPr marL="4353268" algn="r" defTabSz="1088316" rtl="1" eaLnBrk="1" latinLnBrk="0" hangingPunct="1">
      <a:defRPr kumimoji="1" sz="25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206" userDrawn="1">
          <p15:clr>
            <a:srgbClr val="A4A3A4"/>
          </p15:clr>
        </p15:guide>
        <p15:guide id="2" pos="7863" userDrawn="1">
          <p15:clr>
            <a:srgbClr val="A4A3A4"/>
          </p15:clr>
        </p15:guide>
        <p15:guide id="3" orient="horz" pos="12672">
          <p15:clr>
            <a:srgbClr val="A4A3A4"/>
          </p15:clr>
        </p15:guide>
        <p15:guide id="4" pos="103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848"/>
    <a:srgbClr val="F6882E"/>
    <a:srgbClr val="00CC99"/>
    <a:srgbClr val="66FF66"/>
    <a:srgbClr val="CC99FF"/>
    <a:srgbClr val="CC00FF"/>
    <a:srgbClr val="D4ECBA"/>
    <a:srgbClr val="FFFF99"/>
    <a:srgbClr val="F0D5D4"/>
    <a:srgbClr val="C1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3322" autoAdjust="0"/>
  </p:normalViewPr>
  <p:slideViewPr>
    <p:cSldViewPr>
      <p:cViewPr>
        <p:scale>
          <a:sx n="30" d="100"/>
          <a:sy n="30" d="100"/>
        </p:scale>
        <p:origin x="624" y="36"/>
      </p:cViewPr>
      <p:guideLst>
        <p:guide orient="horz" pos="11206"/>
        <p:guide pos="7863"/>
        <p:guide orient="horz" pos="12672"/>
        <p:guide pos="10369"/>
      </p:guideLst>
    </p:cSldViewPr>
  </p:slid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9D59EDDA-1B3E-4AC9-AA18-C9DF335531E5}" type="datetimeFigureOut">
              <a:rPr lang="en-US"/>
              <a:pPr>
                <a:defRPr/>
              </a:pPr>
              <a:t>4/10/2024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fld id="{22612969-F711-4D8D-8574-EB582798B976}" type="slidenum">
              <a:rPr lang="ar-SA"/>
              <a:pPr>
                <a:defRPr/>
              </a:pPr>
              <a:t>‹#›</a:t>
            </a:fld>
            <a:endParaRPr lang="en-US"/>
          </a:p>
        </p:txBody>
      </p:sp>
    </p:spTree>
    <p:extLst>
      <p:ext uri="{BB962C8B-B14F-4D97-AF65-F5344CB8AC3E}">
        <p14:creationId xmlns:p14="http://schemas.microsoft.com/office/powerpoint/2010/main" val="1198173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027238" y="685800"/>
            <a:ext cx="2803525" cy="3429000"/>
          </a:xfrm>
          <a:prstGeom prst="rect">
            <a:avLst/>
          </a:prstGeom>
          <a:noFill/>
          <a:ln w="9525">
            <a:solidFill>
              <a:srgbClr val="000000"/>
            </a:solidFill>
            <a:miter lim="800000"/>
            <a:headEnd/>
            <a:tailEnd/>
          </a:ln>
        </p:spPr>
      </p:sp>
      <p:sp>
        <p:nvSpPr>
          <p:cNvPr id="4945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459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atin typeface="Arial" charset="0"/>
                <a:cs typeface="Arial" charset="0"/>
              </a:defRPr>
            </a:lvl1pPr>
          </a:lstStyle>
          <a:p>
            <a:pPr>
              <a:defRPr/>
            </a:pPr>
            <a:fld id="{AA91B11F-CBA7-4875-9178-513092A3CB59}" type="slidenum">
              <a:rPr lang="ar-SA"/>
              <a:pPr>
                <a:defRPr/>
              </a:pPr>
              <a:t>‹#›</a:t>
            </a:fld>
            <a:endParaRPr lang="en-US"/>
          </a:p>
        </p:txBody>
      </p:sp>
    </p:spTree>
    <p:extLst>
      <p:ext uri="{BB962C8B-B14F-4D97-AF65-F5344CB8AC3E}">
        <p14:creationId xmlns:p14="http://schemas.microsoft.com/office/powerpoint/2010/main" val="36137199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300" kern="1200">
        <a:solidFill>
          <a:schemeClr val="tx1"/>
        </a:solidFill>
        <a:latin typeface="Arial" charset="0"/>
        <a:ea typeface="+mn-ea"/>
        <a:cs typeface="Arial" charset="0"/>
      </a:defRPr>
    </a:lvl1pPr>
    <a:lvl2pPr marL="481807" algn="r" rtl="1" eaLnBrk="0" fontAlgn="base" hangingPunct="0">
      <a:spcBef>
        <a:spcPct val="30000"/>
      </a:spcBef>
      <a:spcAft>
        <a:spcPct val="0"/>
      </a:spcAft>
      <a:defRPr sz="1300" kern="1200">
        <a:solidFill>
          <a:schemeClr val="tx1"/>
        </a:solidFill>
        <a:latin typeface="Arial" charset="0"/>
        <a:ea typeface="+mn-ea"/>
        <a:cs typeface="Arial" charset="0"/>
      </a:defRPr>
    </a:lvl2pPr>
    <a:lvl3pPr marL="965504" algn="r" rtl="1" eaLnBrk="0" fontAlgn="base" hangingPunct="0">
      <a:spcBef>
        <a:spcPct val="30000"/>
      </a:spcBef>
      <a:spcAft>
        <a:spcPct val="0"/>
      </a:spcAft>
      <a:defRPr sz="1300" kern="1200">
        <a:solidFill>
          <a:schemeClr val="tx1"/>
        </a:solidFill>
        <a:latin typeface="Arial" charset="0"/>
        <a:ea typeface="+mn-ea"/>
        <a:cs typeface="Arial" charset="0"/>
      </a:defRPr>
    </a:lvl3pPr>
    <a:lvl4pPr marL="1449201" algn="r" rtl="1" eaLnBrk="0" fontAlgn="base" hangingPunct="0">
      <a:spcBef>
        <a:spcPct val="30000"/>
      </a:spcBef>
      <a:spcAft>
        <a:spcPct val="0"/>
      </a:spcAft>
      <a:defRPr sz="1300" kern="1200">
        <a:solidFill>
          <a:schemeClr val="tx1"/>
        </a:solidFill>
        <a:latin typeface="Arial" charset="0"/>
        <a:ea typeface="+mn-ea"/>
        <a:cs typeface="Arial" charset="0"/>
      </a:defRPr>
    </a:lvl4pPr>
    <a:lvl5pPr marL="1932896" algn="r" rtl="1" eaLnBrk="0" fontAlgn="base" hangingPunct="0">
      <a:spcBef>
        <a:spcPct val="30000"/>
      </a:spcBef>
      <a:spcAft>
        <a:spcPct val="0"/>
      </a:spcAft>
      <a:defRPr sz="1300" kern="1200">
        <a:solidFill>
          <a:schemeClr val="tx1"/>
        </a:solidFill>
        <a:latin typeface="Arial" charset="0"/>
        <a:ea typeface="+mn-ea"/>
        <a:cs typeface="Arial" charset="0"/>
      </a:defRPr>
    </a:lvl5pPr>
    <a:lvl6pPr marL="2417968" algn="l" defTabSz="967187" rtl="0" eaLnBrk="1" latinLnBrk="0" hangingPunct="1">
      <a:defRPr sz="1300" kern="1200">
        <a:solidFill>
          <a:schemeClr val="tx1"/>
        </a:solidFill>
        <a:latin typeface="+mn-lt"/>
        <a:ea typeface="+mn-ea"/>
        <a:cs typeface="+mn-cs"/>
      </a:defRPr>
    </a:lvl6pPr>
    <a:lvl7pPr marL="2901562" algn="l" defTabSz="967187" rtl="0" eaLnBrk="1" latinLnBrk="0" hangingPunct="1">
      <a:defRPr sz="1300" kern="1200">
        <a:solidFill>
          <a:schemeClr val="tx1"/>
        </a:solidFill>
        <a:latin typeface="+mn-lt"/>
        <a:ea typeface="+mn-ea"/>
        <a:cs typeface="+mn-cs"/>
      </a:defRPr>
    </a:lvl7pPr>
    <a:lvl8pPr marL="3385154" algn="l" defTabSz="967187" rtl="0" eaLnBrk="1" latinLnBrk="0" hangingPunct="1">
      <a:defRPr sz="1300" kern="1200">
        <a:solidFill>
          <a:schemeClr val="tx1"/>
        </a:solidFill>
        <a:latin typeface="+mn-lt"/>
        <a:ea typeface="+mn-ea"/>
        <a:cs typeface="+mn-cs"/>
      </a:defRPr>
    </a:lvl8pPr>
    <a:lvl9pPr marL="3868748" algn="l" defTabSz="96718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981F5CF-3E4F-4BC7-AE4E-D5D3D01E4E4F}" type="slidenum">
              <a:rPr lang="ar-SA" smtClean="0">
                <a:latin typeface="Arial" pitchFamily="34" charset="0"/>
                <a:cs typeface="Arial" pitchFamily="34" charset="0"/>
              </a:rPr>
              <a:pPr/>
              <a:t>1</a:t>
            </a:fld>
            <a:endParaRPr lang="en-US">
              <a:latin typeface="Arial" pitchFamily="34" charset="0"/>
              <a:cs typeface="Arial" pitchFamily="34" charset="0"/>
            </a:endParaRPr>
          </a:p>
        </p:txBody>
      </p:sp>
      <p:sp>
        <p:nvSpPr>
          <p:cNvPr id="4099" name="Rectangle 2"/>
          <p:cNvSpPr>
            <a:spLocks noGrp="1" noRot="1" noChangeAspect="1" noChangeArrowheads="1" noTextEdit="1"/>
          </p:cNvSpPr>
          <p:nvPr>
            <p:ph type="sldImg"/>
          </p:nvPr>
        </p:nvSpPr>
        <p:spPr>
          <a:xfrm>
            <a:off x="2027238" y="685800"/>
            <a:ext cx="2803525" cy="3429000"/>
          </a:xfrm>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cs typeface="Arial" pitchFamily="34" charset="0"/>
            </a:endParaRPr>
          </a:p>
        </p:txBody>
      </p:sp>
    </p:spTree>
    <p:extLst>
      <p:ext uri="{BB962C8B-B14F-4D97-AF65-F5344CB8AC3E}">
        <p14:creationId xmlns:p14="http://schemas.microsoft.com/office/powerpoint/2010/main" val="275597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2" y="12498500"/>
            <a:ext cx="27980641" cy="8624146"/>
          </a:xfrm>
        </p:spPr>
        <p:txBody>
          <a:bodyPr/>
          <a:lstStyle/>
          <a:p>
            <a:r>
              <a:rPr lang="en-US"/>
              <a:t>Click to edit Master title style</a:t>
            </a:r>
          </a:p>
        </p:txBody>
      </p:sp>
      <p:sp>
        <p:nvSpPr>
          <p:cNvPr id="3" name="Subtitle 2"/>
          <p:cNvSpPr>
            <a:spLocks noGrp="1"/>
          </p:cNvSpPr>
          <p:nvPr>
            <p:ph type="subTitle" idx="1"/>
          </p:nvPr>
        </p:nvSpPr>
        <p:spPr>
          <a:xfrm>
            <a:off x="4937762" y="22799040"/>
            <a:ext cx="23042881" cy="10281920"/>
          </a:xfrm>
        </p:spPr>
        <p:txBody>
          <a:bodyPr/>
          <a:lstStyle>
            <a:lvl1pPr marL="0" indent="0" algn="ctr">
              <a:buNone/>
              <a:defRPr>
                <a:solidFill>
                  <a:schemeClr val="tx1">
                    <a:tint val="75000"/>
                  </a:schemeClr>
                </a:solidFill>
              </a:defRPr>
            </a:lvl1pPr>
            <a:lvl2pPr marL="1947731" indent="0" algn="ctr">
              <a:buNone/>
              <a:defRPr>
                <a:solidFill>
                  <a:schemeClr val="tx1">
                    <a:tint val="75000"/>
                  </a:schemeClr>
                </a:solidFill>
              </a:defRPr>
            </a:lvl2pPr>
            <a:lvl3pPr marL="3895462" indent="0" algn="ctr">
              <a:buNone/>
              <a:defRPr>
                <a:solidFill>
                  <a:schemeClr val="tx1">
                    <a:tint val="75000"/>
                  </a:schemeClr>
                </a:solidFill>
              </a:defRPr>
            </a:lvl3pPr>
            <a:lvl4pPr marL="5843192" indent="0" algn="ctr">
              <a:buNone/>
              <a:defRPr>
                <a:solidFill>
                  <a:schemeClr val="tx1">
                    <a:tint val="75000"/>
                  </a:schemeClr>
                </a:solidFill>
              </a:defRPr>
            </a:lvl4pPr>
            <a:lvl5pPr marL="7790925" indent="0" algn="ctr">
              <a:buNone/>
              <a:defRPr>
                <a:solidFill>
                  <a:schemeClr val="tx1">
                    <a:tint val="75000"/>
                  </a:schemeClr>
                </a:solidFill>
              </a:defRPr>
            </a:lvl5pPr>
            <a:lvl6pPr marL="9738656" indent="0" algn="ctr">
              <a:buNone/>
              <a:defRPr>
                <a:solidFill>
                  <a:schemeClr val="tx1">
                    <a:tint val="75000"/>
                  </a:schemeClr>
                </a:solidFill>
              </a:defRPr>
            </a:lvl6pPr>
            <a:lvl7pPr marL="11686387" indent="0" algn="ctr">
              <a:buNone/>
              <a:defRPr>
                <a:solidFill>
                  <a:schemeClr val="tx1">
                    <a:tint val="75000"/>
                  </a:schemeClr>
                </a:solidFill>
              </a:defRPr>
            </a:lvl7pPr>
            <a:lvl8pPr marL="13634118" indent="0" algn="ctr">
              <a:buNone/>
              <a:defRPr>
                <a:solidFill>
                  <a:schemeClr val="tx1">
                    <a:tint val="75000"/>
                  </a:schemeClr>
                </a:solidFill>
              </a:defRPr>
            </a:lvl8pPr>
            <a:lvl9pPr marL="1558185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907292-2E9F-44F5-824D-62E6E3CBC299}"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4E8765-24B2-4FB1-9F1A-EBF8BAB9B032}"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39" y="1611213"/>
            <a:ext cx="7406641" cy="3432894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1" y="1611213"/>
            <a:ext cx="21671280" cy="343289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2748BB-79F2-4E01-B728-DCE7084D4711}"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88E228-6F86-43F7-9A4D-C3C28B6C5B1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9" y="25853817"/>
            <a:ext cx="27980641" cy="7990839"/>
          </a:xfrm>
        </p:spPr>
        <p:txBody>
          <a:bodyPr anchor="t"/>
          <a:lstStyle>
            <a:lvl1pPr algn="l">
              <a:defRPr sz="17000" b="1" cap="all"/>
            </a:lvl1pPr>
          </a:lstStyle>
          <a:p>
            <a:r>
              <a:rPr lang="en-US"/>
              <a:t>Click to edit Master title style</a:t>
            </a:r>
          </a:p>
        </p:txBody>
      </p:sp>
      <p:sp>
        <p:nvSpPr>
          <p:cNvPr id="3" name="Text Placeholder 2"/>
          <p:cNvSpPr>
            <a:spLocks noGrp="1"/>
          </p:cNvSpPr>
          <p:nvPr>
            <p:ph type="body" idx="1"/>
          </p:nvPr>
        </p:nvSpPr>
        <p:spPr>
          <a:xfrm>
            <a:off x="2600329" y="17052718"/>
            <a:ext cx="27980641" cy="8801099"/>
          </a:xfrm>
        </p:spPr>
        <p:txBody>
          <a:bodyPr anchor="b"/>
          <a:lstStyle>
            <a:lvl1pPr marL="0" indent="0">
              <a:buNone/>
              <a:defRPr sz="8500">
                <a:solidFill>
                  <a:schemeClr val="tx1">
                    <a:tint val="75000"/>
                  </a:schemeClr>
                </a:solidFill>
              </a:defRPr>
            </a:lvl1pPr>
            <a:lvl2pPr marL="1947731" indent="0">
              <a:buNone/>
              <a:defRPr sz="7700">
                <a:solidFill>
                  <a:schemeClr val="tx1">
                    <a:tint val="75000"/>
                  </a:schemeClr>
                </a:solidFill>
              </a:defRPr>
            </a:lvl2pPr>
            <a:lvl3pPr marL="3895462" indent="0">
              <a:buNone/>
              <a:defRPr sz="6900">
                <a:solidFill>
                  <a:schemeClr val="tx1">
                    <a:tint val="75000"/>
                  </a:schemeClr>
                </a:solidFill>
              </a:defRPr>
            </a:lvl3pPr>
            <a:lvl4pPr marL="5843192" indent="0">
              <a:buNone/>
              <a:defRPr sz="6000">
                <a:solidFill>
                  <a:schemeClr val="tx1">
                    <a:tint val="75000"/>
                  </a:schemeClr>
                </a:solidFill>
              </a:defRPr>
            </a:lvl4pPr>
            <a:lvl5pPr marL="7790925" indent="0">
              <a:buNone/>
              <a:defRPr sz="6000">
                <a:solidFill>
                  <a:schemeClr val="tx1">
                    <a:tint val="75000"/>
                  </a:schemeClr>
                </a:solidFill>
              </a:defRPr>
            </a:lvl5pPr>
            <a:lvl6pPr marL="9738656" indent="0">
              <a:buNone/>
              <a:defRPr sz="6000">
                <a:solidFill>
                  <a:schemeClr val="tx1">
                    <a:tint val="75000"/>
                  </a:schemeClr>
                </a:solidFill>
              </a:defRPr>
            </a:lvl6pPr>
            <a:lvl7pPr marL="11686387" indent="0">
              <a:buNone/>
              <a:defRPr sz="6000">
                <a:solidFill>
                  <a:schemeClr val="tx1">
                    <a:tint val="75000"/>
                  </a:schemeClr>
                </a:solidFill>
              </a:defRPr>
            </a:lvl7pPr>
            <a:lvl8pPr marL="13634118" indent="0">
              <a:buNone/>
              <a:defRPr sz="6000">
                <a:solidFill>
                  <a:schemeClr val="tx1">
                    <a:tint val="75000"/>
                  </a:schemeClr>
                </a:solidFill>
              </a:defRPr>
            </a:lvl8pPr>
            <a:lvl9pPr marL="15581850" indent="0">
              <a:buNone/>
              <a:defRPr sz="6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31E2C6-693A-41DC-8316-52F3E754BC8A}"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2"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B56D72-CDA3-437D-B7A3-7AEF023E912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9006000"/>
            <a:ext cx="14544676"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a:t>Click to edit Master text styles</a:t>
            </a:r>
          </a:p>
        </p:txBody>
      </p:sp>
      <p:sp>
        <p:nvSpPr>
          <p:cNvPr id="4" name="Content Placeholder 3"/>
          <p:cNvSpPr>
            <a:spLocks noGrp="1"/>
          </p:cNvSpPr>
          <p:nvPr>
            <p:ph sz="half" idx="2"/>
          </p:nvPr>
        </p:nvSpPr>
        <p:spPr>
          <a:xfrm>
            <a:off x="1645921" y="12759267"/>
            <a:ext cx="14544676"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4" y="9006000"/>
            <a:ext cx="14550391"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a:t>Click to edit Master text styles</a:t>
            </a:r>
          </a:p>
        </p:txBody>
      </p:sp>
      <p:sp>
        <p:nvSpPr>
          <p:cNvPr id="6" name="Content Placeholder 5"/>
          <p:cNvSpPr>
            <a:spLocks noGrp="1"/>
          </p:cNvSpPr>
          <p:nvPr>
            <p:ph sz="quarter" idx="4"/>
          </p:nvPr>
        </p:nvSpPr>
        <p:spPr>
          <a:xfrm>
            <a:off x="16722094" y="12759267"/>
            <a:ext cx="14550391"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F828A56-EFD1-4DEC-AFC0-3BCD7D57B3B6}"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4DC15D-85D8-403F-AFDD-E5727F4609B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CE7E0B-5F0C-4981-952B-1E098DF82E3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5" y="1601896"/>
            <a:ext cx="10829927" cy="6817361"/>
          </a:xfrm>
        </p:spPr>
        <p:txBody>
          <a:bodyPr anchor="b"/>
          <a:lstStyle>
            <a:lvl1pPr algn="l">
              <a:defRPr sz="8500" b="1"/>
            </a:lvl1pPr>
          </a:lstStyle>
          <a:p>
            <a:r>
              <a:rPr lang="en-US"/>
              <a:t>Click to edit Master title style</a:t>
            </a:r>
          </a:p>
        </p:txBody>
      </p:sp>
      <p:sp>
        <p:nvSpPr>
          <p:cNvPr id="3" name="Content Placeholder 2"/>
          <p:cNvSpPr>
            <a:spLocks noGrp="1"/>
          </p:cNvSpPr>
          <p:nvPr>
            <p:ph idx="1"/>
          </p:nvPr>
        </p:nvSpPr>
        <p:spPr>
          <a:xfrm>
            <a:off x="12870181" y="1601898"/>
            <a:ext cx="18402300" cy="34338262"/>
          </a:xfrm>
        </p:spPr>
        <p:txBody>
          <a:bodyPr/>
          <a:lstStyle>
            <a:lvl1pPr>
              <a:defRPr sz="13700"/>
            </a:lvl1pPr>
            <a:lvl2pPr>
              <a:defRPr sz="11800"/>
            </a:lvl2pPr>
            <a:lvl3pPr>
              <a:defRPr sz="102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5" y="8419258"/>
            <a:ext cx="10829927" cy="27520903"/>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546BB0-68E2-441B-B24A-919CF80029EC}"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28163519"/>
            <a:ext cx="19751040" cy="3324863"/>
          </a:xfrm>
        </p:spPr>
        <p:txBody>
          <a:bodyPr anchor="b"/>
          <a:lstStyle>
            <a:lvl1pPr algn="l">
              <a:defRPr sz="8500" b="1"/>
            </a:lvl1pPr>
          </a:lstStyle>
          <a:p>
            <a:r>
              <a:rPr lang="en-US"/>
              <a:t>Click to edit Master title style</a:t>
            </a:r>
          </a:p>
        </p:txBody>
      </p:sp>
      <p:sp>
        <p:nvSpPr>
          <p:cNvPr id="3" name="Picture Placeholder 2"/>
          <p:cNvSpPr>
            <a:spLocks noGrp="1"/>
          </p:cNvSpPr>
          <p:nvPr>
            <p:ph type="pic" idx="1"/>
          </p:nvPr>
        </p:nvSpPr>
        <p:spPr>
          <a:xfrm>
            <a:off x="6452237" y="3594947"/>
            <a:ext cx="19751040" cy="24140160"/>
          </a:xfrm>
        </p:spPr>
        <p:txBody>
          <a:bodyPr rtlCol="0">
            <a:normAutofit/>
          </a:bodyPr>
          <a:lstStyle>
            <a:lvl1pPr marL="0" indent="0">
              <a:buNone/>
              <a:defRPr sz="13700"/>
            </a:lvl1pPr>
            <a:lvl2pPr marL="1947731" indent="0">
              <a:buNone/>
              <a:defRPr sz="11800"/>
            </a:lvl2pPr>
            <a:lvl3pPr marL="3895462" indent="0">
              <a:buNone/>
              <a:defRPr sz="10200"/>
            </a:lvl3pPr>
            <a:lvl4pPr marL="5843192" indent="0">
              <a:buNone/>
              <a:defRPr sz="8500"/>
            </a:lvl4pPr>
            <a:lvl5pPr marL="7790925" indent="0">
              <a:buNone/>
              <a:defRPr sz="8500"/>
            </a:lvl5pPr>
            <a:lvl6pPr marL="9738656" indent="0">
              <a:buNone/>
              <a:defRPr sz="8500"/>
            </a:lvl6pPr>
            <a:lvl7pPr marL="11686387" indent="0">
              <a:buNone/>
              <a:defRPr sz="8500"/>
            </a:lvl7pPr>
            <a:lvl8pPr marL="13634118" indent="0">
              <a:buNone/>
              <a:defRPr sz="8500"/>
            </a:lvl8pPr>
            <a:lvl9pPr marL="15581850" indent="0">
              <a:buNone/>
              <a:defRPr sz="8500"/>
            </a:lvl9pPr>
          </a:lstStyle>
          <a:p>
            <a:pPr lvl="0"/>
            <a:endParaRPr lang="en-US" noProof="0"/>
          </a:p>
        </p:txBody>
      </p:sp>
      <p:sp>
        <p:nvSpPr>
          <p:cNvPr id="4" name="Text Placeholder 3"/>
          <p:cNvSpPr>
            <a:spLocks noGrp="1"/>
          </p:cNvSpPr>
          <p:nvPr>
            <p:ph type="body" sz="half" idx="2"/>
          </p:nvPr>
        </p:nvSpPr>
        <p:spPr>
          <a:xfrm>
            <a:off x="6452237" y="31488385"/>
            <a:ext cx="19751040" cy="4721856"/>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AF4BBE-B0A8-4938-BDE3-89E5F897B4A9}"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440" y="1610686"/>
            <a:ext cx="29625525" cy="6706914"/>
          </a:xfrm>
          <a:prstGeom prst="rect">
            <a:avLst/>
          </a:prstGeom>
          <a:noFill/>
          <a:ln w="9525">
            <a:noFill/>
            <a:miter lim="800000"/>
            <a:headEnd/>
            <a:tailEnd/>
          </a:ln>
        </p:spPr>
        <p:txBody>
          <a:bodyPr vert="horz" wrap="square" lIns="397655" tIns="198827" rIns="397655" bIns="198827"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646440" y="9388103"/>
            <a:ext cx="29625525" cy="26551653"/>
          </a:xfrm>
          <a:prstGeom prst="rect">
            <a:avLst/>
          </a:prstGeom>
          <a:noFill/>
          <a:ln w="9525">
            <a:noFill/>
            <a:miter lim="800000"/>
            <a:headEnd/>
            <a:tailEnd/>
          </a:ln>
        </p:spPr>
        <p:txBody>
          <a:bodyPr vert="horz" wrap="square" lIns="397655" tIns="198827" rIns="397655" bIns="1988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6438" y="37290210"/>
            <a:ext cx="7680614" cy="2141008"/>
          </a:xfrm>
          <a:prstGeom prst="rect">
            <a:avLst/>
          </a:prstGeom>
        </p:spPr>
        <p:txBody>
          <a:bodyPr vert="horz" lIns="397655" tIns="198827" rIns="397655" bIns="198827" rtlCol="0" anchor="ctr"/>
          <a:lstStyle>
            <a:lvl1pPr algn="l">
              <a:defRPr sz="5200">
                <a:solidFill>
                  <a:schemeClr val="tx1">
                    <a:tint val="75000"/>
                  </a:schemeClr>
                </a:solidFill>
                <a:cs typeface="Arial" charset="0"/>
              </a:defRPr>
            </a:lvl1pPr>
          </a:lstStyle>
          <a:p>
            <a:pPr>
              <a:defRPr/>
            </a:pPr>
            <a:endParaRPr lang="en-US"/>
          </a:p>
        </p:txBody>
      </p:sp>
      <p:sp>
        <p:nvSpPr>
          <p:cNvPr id="5" name="Footer Placeholder 4"/>
          <p:cNvSpPr>
            <a:spLocks noGrp="1"/>
          </p:cNvSpPr>
          <p:nvPr>
            <p:ph type="ftr" sz="quarter" idx="3"/>
          </p:nvPr>
        </p:nvSpPr>
        <p:spPr>
          <a:xfrm>
            <a:off x="11247207" y="37290210"/>
            <a:ext cx="10423988" cy="2141008"/>
          </a:xfrm>
          <a:prstGeom prst="rect">
            <a:avLst/>
          </a:prstGeom>
        </p:spPr>
        <p:txBody>
          <a:bodyPr vert="horz" lIns="397655" tIns="198827" rIns="397655" bIns="198827" rtlCol="0" anchor="ctr"/>
          <a:lstStyle>
            <a:lvl1pPr algn="ctr">
              <a:defRPr sz="5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23591349" y="37290210"/>
            <a:ext cx="7680614" cy="2141008"/>
          </a:xfrm>
          <a:prstGeom prst="rect">
            <a:avLst/>
          </a:prstGeom>
        </p:spPr>
        <p:txBody>
          <a:bodyPr vert="horz" lIns="397655" tIns="198827" rIns="397655" bIns="198827" rtlCol="0" anchor="ctr"/>
          <a:lstStyle>
            <a:lvl1pPr algn="r">
              <a:defRPr sz="5200">
                <a:solidFill>
                  <a:schemeClr val="tx1">
                    <a:tint val="75000"/>
                  </a:schemeClr>
                </a:solidFill>
                <a:cs typeface="Arial" charset="0"/>
              </a:defRPr>
            </a:lvl1pPr>
          </a:lstStyle>
          <a:p>
            <a:pPr>
              <a:defRPr/>
            </a:pPr>
            <a:fld id="{EEBC6FE9-BAE6-4941-9370-4566CF99EFE4}"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3893091" rtl="0" eaLnBrk="0" fontAlgn="base" hangingPunct="0">
        <a:spcBef>
          <a:spcPct val="0"/>
        </a:spcBef>
        <a:spcAft>
          <a:spcPct val="0"/>
        </a:spcAft>
        <a:defRPr sz="18700" kern="1200">
          <a:solidFill>
            <a:schemeClr val="tx1"/>
          </a:solidFill>
          <a:latin typeface="+mj-lt"/>
          <a:ea typeface="+mj-ea"/>
          <a:cs typeface="+mj-cs"/>
        </a:defRPr>
      </a:lvl1pPr>
      <a:lvl2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2pPr>
      <a:lvl3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3pPr>
      <a:lvl4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4pPr>
      <a:lvl5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5pPr>
      <a:lvl6pPr marL="480897" algn="ctr" defTabSz="3893934" rtl="0" fontAlgn="base">
        <a:spcBef>
          <a:spcPct val="0"/>
        </a:spcBef>
        <a:spcAft>
          <a:spcPct val="0"/>
        </a:spcAft>
        <a:defRPr sz="18700">
          <a:solidFill>
            <a:schemeClr val="tx1"/>
          </a:solidFill>
          <a:latin typeface="Calibri" pitchFamily="34" charset="0"/>
          <a:cs typeface="Times New Roman" pitchFamily="18" charset="0"/>
        </a:defRPr>
      </a:lvl6pPr>
      <a:lvl7pPr marL="961795" algn="ctr" defTabSz="3893934" rtl="0" fontAlgn="base">
        <a:spcBef>
          <a:spcPct val="0"/>
        </a:spcBef>
        <a:spcAft>
          <a:spcPct val="0"/>
        </a:spcAft>
        <a:defRPr sz="18700">
          <a:solidFill>
            <a:schemeClr val="tx1"/>
          </a:solidFill>
          <a:latin typeface="Calibri" pitchFamily="34" charset="0"/>
          <a:cs typeface="Times New Roman" pitchFamily="18" charset="0"/>
        </a:defRPr>
      </a:lvl7pPr>
      <a:lvl8pPr marL="1442692" algn="ctr" defTabSz="3893934" rtl="0" fontAlgn="base">
        <a:spcBef>
          <a:spcPct val="0"/>
        </a:spcBef>
        <a:spcAft>
          <a:spcPct val="0"/>
        </a:spcAft>
        <a:defRPr sz="18700">
          <a:solidFill>
            <a:schemeClr val="tx1"/>
          </a:solidFill>
          <a:latin typeface="Calibri" pitchFamily="34" charset="0"/>
          <a:cs typeface="Times New Roman" pitchFamily="18" charset="0"/>
        </a:defRPr>
      </a:lvl8pPr>
      <a:lvl9pPr marL="1923591" algn="ctr" defTabSz="3893934" rtl="0" fontAlgn="base">
        <a:spcBef>
          <a:spcPct val="0"/>
        </a:spcBef>
        <a:spcAft>
          <a:spcPct val="0"/>
        </a:spcAft>
        <a:defRPr sz="18700">
          <a:solidFill>
            <a:schemeClr val="tx1"/>
          </a:solidFill>
          <a:latin typeface="Calibri" pitchFamily="34" charset="0"/>
          <a:cs typeface="Times New Roman" pitchFamily="18" charset="0"/>
        </a:defRPr>
      </a:lvl9pPr>
    </p:titleStyle>
    <p:bodyStyle>
      <a:lvl1pPr marL="1458030" indent="-1458030" algn="l" defTabSz="3893091" rtl="0" eaLnBrk="0" fontAlgn="base" hangingPunct="0">
        <a:spcBef>
          <a:spcPct val="20000"/>
        </a:spcBef>
        <a:spcAft>
          <a:spcPct val="0"/>
        </a:spcAft>
        <a:buFont typeface="Arial" pitchFamily="34" charset="0"/>
        <a:buChar char="•"/>
        <a:defRPr sz="13700" kern="1200">
          <a:solidFill>
            <a:schemeClr val="tx1"/>
          </a:solidFill>
          <a:latin typeface="+mn-lt"/>
          <a:ea typeface="+mn-ea"/>
          <a:cs typeface="+mn-cs"/>
        </a:defRPr>
      </a:lvl1pPr>
      <a:lvl2pPr marL="3164076" indent="-1215652" algn="l" defTabSz="3893091" rtl="0" eaLnBrk="0" fontAlgn="base" hangingPunct="0">
        <a:spcBef>
          <a:spcPct val="20000"/>
        </a:spcBef>
        <a:spcAft>
          <a:spcPct val="0"/>
        </a:spcAft>
        <a:buFont typeface="Arial" pitchFamily="34" charset="0"/>
        <a:buChar char="–"/>
        <a:defRPr sz="11800" kern="1200">
          <a:solidFill>
            <a:schemeClr val="tx1"/>
          </a:solidFill>
          <a:latin typeface="+mn-lt"/>
          <a:ea typeface="+mn-ea"/>
          <a:cs typeface="+mn-cs"/>
        </a:defRPr>
      </a:lvl2pPr>
      <a:lvl3pPr marL="4868245" indent="-973273" algn="l" defTabSz="3893091" rtl="0" eaLnBrk="0" fontAlgn="base" hangingPunct="0">
        <a:spcBef>
          <a:spcPct val="20000"/>
        </a:spcBef>
        <a:spcAft>
          <a:spcPct val="0"/>
        </a:spcAft>
        <a:buFont typeface="Arial" pitchFamily="34" charset="0"/>
        <a:buChar char="•"/>
        <a:defRPr sz="10200" kern="1200">
          <a:solidFill>
            <a:schemeClr val="tx1"/>
          </a:solidFill>
          <a:latin typeface="+mn-lt"/>
          <a:ea typeface="+mn-ea"/>
          <a:cs typeface="+mn-cs"/>
        </a:defRPr>
      </a:lvl3pPr>
      <a:lvl4pPr marL="6814790"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4pPr>
      <a:lvl5pPr marL="8763214"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5pPr>
      <a:lvl6pPr marL="1071252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6pPr>
      <a:lvl7pPr marL="1266025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7pPr>
      <a:lvl8pPr marL="14607984"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8pPr>
      <a:lvl9pPr marL="16555716"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9pPr>
    </p:bodyStyle>
    <p:otherStyle>
      <a:defPPr>
        <a:defRPr lang="en-US"/>
      </a:defPPr>
      <a:lvl1pPr marL="0" algn="l" defTabSz="3895462" rtl="0" eaLnBrk="1" latinLnBrk="0" hangingPunct="1">
        <a:defRPr sz="7700" kern="1200">
          <a:solidFill>
            <a:schemeClr val="tx1"/>
          </a:solidFill>
          <a:latin typeface="+mn-lt"/>
          <a:ea typeface="+mn-ea"/>
          <a:cs typeface="+mn-cs"/>
        </a:defRPr>
      </a:lvl1pPr>
      <a:lvl2pPr marL="1947731" algn="l" defTabSz="3895462" rtl="0" eaLnBrk="1" latinLnBrk="0" hangingPunct="1">
        <a:defRPr sz="7700" kern="1200">
          <a:solidFill>
            <a:schemeClr val="tx1"/>
          </a:solidFill>
          <a:latin typeface="+mn-lt"/>
          <a:ea typeface="+mn-ea"/>
          <a:cs typeface="+mn-cs"/>
        </a:defRPr>
      </a:lvl2pPr>
      <a:lvl3pPr marL="3895462" algn="l" defTabSz="3895462" rtl="0" eaLnBrk="1" latinLnBrk="0" hangingPunct="1">
        <a:defRPr sz="7700" kern="1200">
          <a:solidFill>
            <a:schemeClr val="tx1"/>
          </a:solidFill>
          <a:latin typeface="+mn-lt"/>
          <a:ea typeface="+mn-ea"/>
          <a:cs typeface="+mn-cs"/>
        </a:defRPr>
      </a:lvl3pPr>
      <a:lvl4pPr marL="5843192" algn="l" defTabSz="3895462" rtl="0" eaLnBrk="1" latinLnBrk="0" hangingPunct="1">
        <a:defRPr sz="7700" kern="1200">
          <a:solidFill>
            <a:schemeClr val="tx1"/>
          </a:solidFill>
          <a:latin typeface="+mn-lt"/>
          <a:ea typeface="+mn-ea"/>
          <a:cs typeface="+mn-cs"/>
        </a:defRPr>
      </a:lvl4pPr>
      <a:lvl5pPr marL="7790925" algn="l" defTabSz="3895462" rtl="0" eaLnBrk="1" latinLnBrk="0" hangingPunct="1">
        <a:defRPr sz="7700" kern="1200">
          <a:solidFill>
            <a:schemeClr val="tx1"/>
          </a:solidFill>
          <a:latin typeface="+mn-lt"/>
          <a:ea typeface="+mn-ea"/>
          <a:cs typeface="+mn-cs"/>
        </a:defRPr>
      </a:lvl5pPr>
      <a:lvl6pPr marL="9738656" algn="l" defTabSz="3895462" rtl="0" eaLnBrk="1" latinLnBrk="0" hangingPunct="1">
        <a:defRPr sz="7700" kern="1200">
          <a:solidFill>
            <a:schemeClr val="tx1"/>
          </a:solidFill>
          <a:latin typeface="+mn-lt"/>
          <a:ea typeface="+mn-ea"/>
          <a:cs typeface="+mn-cs"/>
        </a:defRPr>
      </a:lvl6pPr>
      <a:lvl7pPr marL="11686387" algn="l" defTabSz="3895462" rtl="0" eaLnBrk="1" latinLnBrk="0" hangingPunct="1">
        <a:defRPr sz="7700" kern="1200">
          <a:solidFill>
            <a:schemeClr val="tx1"/>
          </a:solidFill>
          <a:latin typeface="+mn-lt"/>
          <a:ea typeface="+mn-ea"/>
          <a:cs typeface="+mn-cs"/>
        </a:defRPr>
      </a:lvl7pPr>
      <a:lvl8pPr marL="13634118" algn="l" defTabSz="3895462" rtl="0" eaLnBrk="1" latinLnBrk="0" hangingPunct="1">
        <a:defRPr sz="7700" kern="1200">
          <a:solidFill>
            <a:schemeClr val="tx1"/>
          </a:solidFill>
          <a:latin typeface="+mn-lt"/>
          <a:ea typeface="+mn-ea"/>
          <a:cs typeface="+mn-cs"/>
        </a:defRPr>
      </a:lvl8pPr>
      <a:lvl9pPr marL="15581850" algn="l" defTabSz="3895462"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AutoShape 23"/>
          <p:cNvSpPr>
            <a:spLocks noChangeArrowheads="1"/>
          </p:cNvSpPr>
          <p:nvPr/>
        </p:nvSpPr>
        <p:spPr bwMode="auto">
          <a:xfrm>
            <a:off x="713756" y="1"/>
            <a:ext cx="31657001" cy="5826270"/>
          </a:xfrm>
          <a:prstGeom prst="roundRect">
            <a:avLst>
              <a:gd name="adj" fmla="val 16667"/>
            </a:avLst>
          </a:prstGeom>
          <a:noFill/>
          <a:ln>
            <a:solidFill>
              <a:schemeClr val="tx1"/>
            </a:solidFill>
            <a:headEnd/>
            <a:tailEnd/>
          </a:ln>
        </p:spPr>
        <p:style>
          <a:lnRef idx="0">
            <a:schemeClr val="accent5"/>
          </a:lnRef>
          <a:fillRef idx="3">
            <a:schemeClr val="accent5"/>
          </a:fillRef>
          <a:effectRef idx="3">
            <a:schemeClr val="accent5"/>
          </a:effectRef>
          <a:fontRef idx="minor">
            <a:schemeClr val="lt1"/>
          </a:fontRef>
        </p:style>
        <p:txBody>
          <a:bodyPr wrap="none" lIns="96184" tIns="48092" rIns="96184" bIns="48092"/>
          <a:lstStyle/>
          <a:p>
            <a:pPr algn="ctr" defTabSz="794777">
              <a:lnSpc>
                <a:spcPct val="150000"/>
              </a:lnSpc>
              <a:defRPr/>
            </a:pPr>
            <a:r>
              <a:rPr lang="fa-IR" sz="3300" b="1" i="1" dirty="0">
                <a:solidFill>
                  <a:schemeClr val="tx1"/>
                </a:solidFill>
                <a:cs typeface="B Nazanin" panose="00000400000000000000" pitchFamily="2" charset="-78"/>
              </a:rPr>
              <a:t>به نام خدا</a:t>
            </a:r>
            <a:endParaRPr lang="fa-IR" sz="33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Nazanin" panose="00000400000000000000" pitchFamily="2" charset="-78"/>
            </a:endParaRPr>
          </a:p>
          <a:p>
            <a:pPr algn="ctr" defTabSz="794777">
              <a:lnSpc>
                <a:spcPct val="150000"/>
              </a:lnSpc>
              <a:defRPr/>
            </a:pPr>
            <a:r>
              <a:rPr lang="fa-IR" sz="4000" b="1" dirty="0">
                <a:solidFill>
                  <a:schemeClr val="tx2"/>
                </a:solidFill>
                <a:cs typeface="B Titr" panose="00000700000000000000" pitchFamily="2" charset="-78"/>
              </a:rPr>
              <a:t>نخستین همایش ملی برنامه ریزی و توسعه گردشگری « توسعه و تسهیل زیارت و گردشگری»</a:t>
            </a:r>
          </a:p>
          <a:p>
            <a:pPr algn="ctr" eaLnBrk="0" hangingPunct="0">
              <a:lnSpc>
                <a:spcPct val="200000"/>
              </a:lnSpc>
              <a:tabLst>
                <a:tab pos="2884120" algn="ctr"/>
                <a:tab pos="5770119" algn="r"/>
              </a:tabLst>
              <a:defRPr/>
            </a:pPr>
            <a:r>
              <a:rPr lang="fa-IR" sz="5200" dirty="0">
                <a:solidFill>
                  <a:schemeClr val="tx1"/>
                </a:solidFill>
                <a:cs typeface="B Titr" panose="00000700000000000000" pitchFamily="2" charset="-78"/>
              </a:rPr>
              <a:t>عنوان مقاله کافی و گویا   باشد(</a:t>
            </a:r>
            <a:r>
              <a:rPr lang="en-US" sz="5200" dirty="0">
                <a:solidFill>
                  <a:schemeClr val="tx1"/>
                </a:solidFill>
                <a:cs typeface="B Titr" panose="00000700000000000000" pitchFamily="2" charset="-78"/>
              </a:rPr>
              <a:t> B </a:t>
            </a:r>
            <a:r>
              <a:rPr lang="en-US" sz="5200" dirty="0" err="1">
                <a:solidFill>
                  <a:schemeClr val="tx1"/>
                </a:solidFill>
                <a:cs typeface="B Titr" panose="00000700000000000000" pitchFamily="2" charset="-78"/>
              </a:rPr>
              <a:t>Titr</a:t>
            </a:r>
            <a:r>
              <a:rPr lang="fa-IR" sz="5200" dirty="0">
                <a:solidFill>
                  <a:schemeClr val="tx1"/>
                </a:solidFill>
                <a:cs typeface="B Titr" panose="00000700000000000000" pitchFamily="2" charset="-78"/>
              </a:rPr>
              <a:t> ۴۳.۱ پررنگ) </a:t>
            </a:r>
            <a:endParaRPr lang="en-US" sz="5700" b="1" dirty="0">
              <a:solidFill>
                <a:schemeClr val="tx1"/>
              </a:solidFill>
              <a:cs typeface="+mj-cs"/>
            </a:endParaRPr>
          </a:p>
          <a:p>
            <a:pPr algn="ctr"/>
            <a:r>
              <a:rPr lang="fa-IR" sz="4300" b="1" u="sng" dirty="0">
                <a:solidFill>
                  <a:schemeClr val="tx1"/>
                </a:solidFill>
                <a:cs typeface="B Nazanin" panose="00000400000000000000" pitchFamily="2" charset="-78"/>
              </a:rPr>
              <a:t>نام خانوادگی ارائه دهنده،‌نام ارائه دهنده</a:t>
            </a:r>
            <a:r>
              <a:rPr lang="fa-IR" sz="4300" b="1" baseline="30000" dirty="0">
                <a:solidFill>
                  <a:schemeClr val="tx1"/>
                </a:solidFill>
                <a:cs typeface="B Nazanin" panose="00000400000000000000" pitchFamily="2" charset="-78"/>
              </a:rPr>
              <a:t>1</a:t>
            </a:r>
            <a:r>
              <a:rPr lang="fa-IR" sz="4300" b="1" dirty="0">
                <a:solidFill>
                  <a:schemeClr val="tx1"/>
                </a:solidFill>
                <a:cs typeface="B Nazanin" panose="00000400000000000000" pitchFamily="2" charset="-78"/>
              </a:rPr>
              <a:t>؛ نام خانوادگی مولف دوم،‌ نام مولف دوم</a:t>
            </a:r>
            <a:r>
              <a:rPr lang="fa-IR" sz="4300" b="1" baseline="30000" dirty="0">
                <a:solidFill>
                  <a:schemeClr val="tx1"/>
                </a:solidFill>
                <a:cs typeface="B Nazanin" panose="00000400000000000000" pitchFamily="2" charset="-78"/>
              </a:rPr>
              <a:t>2</a:t>
            </a:r>
            <a:r>
              <a:rPr lang="ar-SA" sz="4300" b="1" dirty="0">
                <a:solidFill>
                  <a:schemeClr val="tx1"/>
                </a:solidFill>
                <a:cs typeface="B Nazanin" panose="00000400000000000000" pitchFamily="2" charset="-78"/>
              </a:rPr>
              <a:t>، </a:t>
            </a:r>
            <a:r>
              <a:rPr lang="fa-IR" sz="4300" b="1" dirty="0">
                <a:solidFill>
                  <a:schemeClr val="tx1"/>
                </a:solidFill>
                <a:cs typeface="B Nazanin" panose="00000400000000000000" pitchFamily="2" charset="-78"/>
              </a:rPr>
              <a:t>.... (</a:t>
            </a:r>
            <a:r>
              <a:rPr lang="en-US" sz="4300" b="1" dirty="0">
                <a:solidFill>
                  <a:schemeClr val="tx1"/>
                </a:solidFill>
                <a:cs typeface="B Nazanin" panose="00000400000000000000" pitchFamily="2" charset="-78"/>
              </a:rPr>
              <a:t>B </a:t>
            </a:r>
            <a:r>
              <a:rPr lang="en-US" sz="4300" b="1" dirty="0" err="1">
                <a:solidFill>
                  <a:schemeClr val="tx1"/>
                </a:solidFill>
                <a:cs typeface="B Nazanin" panose="00000400000000000000" pitchFamily="2" charset="-78"/>
              </a:rPr>
              <a:t>Nazanin</a:t>
            </a:r>
            <a:r>
              <a:rPr lang="fa-IR" sz="4300" b="1" dirty="0">
                <a:solidFill>
                  <a:schemeClr val="tx1"/>
                </a:solidFill>
                <a:cs typeface="B Nazanin" panose="00000400000000000000" pitchFamily="2" charset="-78"/>
              </a:rPr>
              <a:t> ۳۵.۳ پررنگ)</a:t>
            </a:r>
          </a:p>
          <a:p>
            <a:pPr algn="ctr"/>
            <a:r>
              <a:rPr lang="fa-IR" sz="4300" b="1" baseline="30000" dirty="0">
                <a:solidFill>
                  <a:schemeClr val="tx1"/>
                </a:solidFill>
                <a:cs typeface="B Nazanin" panose="00000400000000000000" pitchFamily="2" charset="-78"/>
              </a:rPr>
              <a:t> </a:t>
            </a:r>
            <a:endParaRPr lang="fa-IR" sz="4300" dirty="0"/>
          </a:p>
        </p:txBody>
      </p:sp>
      <p:sp>
        <p:nvSpPr>
          <p:cNvPr id="114" name="Rectangle 113"/>
          <p:cNvSpPr/>
          <p:nvPr/>
        </p:nvSpPr>
        <p:spPr bwMode="auto">
          <a:xfrm>
            <a:off x="343421" y="26032602"/>
            <a:ext cx="15793600" cy="830031"/>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نتیجه‌گیری و پیشنهادها</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cs typeface="+mj-cs"/>
            </a:endParaRPr>
          </a:p>
        </p:txBody>
      </p:sp>
      <p:sp>
        <p:nvSpPr>
          <p:cNvPr id="2069" name="Rectangle 88"/>
          <p:cNvSpPr>
            <a:spLocks noChangeArrowheads="1"/>
          </p:cNvSpPr>
          <p:nvPr/>
        </p:nvSpPr>
        <p:spPr bwMode="auto">
          <a:xfrm>
            <a:off x="32543014" y="2154786"/>
            <a:ext cx="194311" cy="481844"/>
          </a:xfrm>
          <a:prstGeom prst="rect">
            <a:avLst/>
          </a:prstGeom>
          <a:noFill/>
          <a:ln w="9525">
            <a:noFill/>
            <a:miter lim="800000"/>
            <a:headEnd/>
            <a:tailEnd/>
          </a:ln>
        </p:spPr>
        <p:txBody>
          <a:bodyPr wrap="none" lIns="96184" tIns="48092" rIns="96184" bIns="48092" anchor="ctr">
            <a:spAutoFit/>
          </a:bodyPr>
          <a:lstStyle/>
          <a:p>
            <a:endParaRPr lang="en-US"/>
          </a:p>
        </p:txBody>
      </p:sp>
      <p:sp>
        <p:nvSpPr>
          <p:cNvPr id="31" name="Rectangle 30"/>
          <p:cNvSpPr/>
          <p:nvPr/>
        </p:nvSpPr>
        <p:spPr bwMode="auto">
          <a:xfrm>
            <a:off x="16655652" y="26653002"/>
            <a:ext cx="15780224" cy="789656"/>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روش شناسی </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endParaRPr>
          </a:p>
        </p:txBody>
      </p:sp>
      <p:sp>
        <p:nvSpPr>
          <p:cNvPr id="32" name="Rectangle 31"/>
          <p:cNvSpPr/>
          <p:nvPr/>
        </p:nvSpPr>
        <p:spPr bwMode="auto">
          <a:xfrm>
            <a:off x="429612" y="5980398"/>
            <a:ext cx="15651608"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یافته ها</a:t>
            </a:r>
            <a:endParaRPr lang="en-US" sz="4700" b="1" dirty="0">
              <a:ln w="12700">
                <a:solidFill>
                  <a:srgbClr val="0215CA"/>
                </a:solidFill>
                <a:prstDash val="solid"/>
              </a:ln>
              <a:solidFill>
                <a:schemeClr val="tx1"/>
              </a:solidFill>
              <a:effectLst>
                <a:outerShdw blurRad="38100" dist="38100" dir="2700000" algn="tl">
                  <a:srgbClr val="000000">
                    <a:alpha val="43137"/>
                  </a:srgbClr>
                </a:outerShdw>
              </a:effectLst>
            </a:endParaRPr>
          </a:p>
        </p:txBody>
      </p:sp>
      <p:sp>
        <p:nvSpPr>
          <p:cNvPr id="36" name="Rounded Rectangle 35"/>
          <p:cNvSpPr/>
          <p:nvPr/>
        </p:nvSpPr>
        <p:spPr>
          <a:xfrm>
            <a:off x="16719149" y="27630164"/>
            <a:ext cx="15651608" cy="12144756"/>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a:r>
              <a:rPr lang="fa-IR" sz="4000" dirty="0">
                <a:solidFill>
                  <a:schemeClr val="tx1"/>
                </a:solidFill>
                <a:latin typeface="Times New Roman"/>
                <a:ea typeface="Times New Roman"/>
                <a:cs typeface="B Nazanin"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solidFill>
                  <a:schemeClr val="tx1"/>
                </a:solidFill>
                <a:latin typeface="Times New Roman"/>
                <a:ea typeface="Times New Roman"/>
                <a:cs typeface="B Nazanin" pitchFamily="2" charset="-78"/>
              </a:rPr>
              <a:t>B </a:t>
            </a:r>
            <a:r>
              <a:rPr lang="en-US" sz="4000" dirty="0" err="1">
                <a:solidFill>
                  <a:schemeClr val="tx1"/>
                </a:solidFill>
                <a:latin typeface="Times New Roman"/>
                <a:ea typeface="Times New Roman"/>
                <a:cs typeface="B Nazanin" pitchFamily="2" charset="-78"/>
              </a:rPr>
              <a:t>Nazanin</a:t>
            </a:r>
            <a:r>
              <a:rPr lang="en-US" sz="4000" dirty="0">
                <a:solidFill>
                  <a:schemeClr val="tx1"/>
                </a:solidFill>
                <a:latin typeface="Times New Roman"/>
                <a:ea typeface="Times New Roman"/>
                <a:cs typeface="B Nazanin" pitchFamily="2" charset="-78"/>
              </a:rPr>
              <a:t> </a:t>
            </a:r>
            <a:r>
              <a:rPr lang="fa-IR" sz="4000" dirty="0">
                <a:solidFill>
                  <a:schemeClr val="tx1"/>
                </a:solidFill>
                <a:latin typeface="Times New Roman"/>
                <a:ea typeface="Times New Roman"/>
                <a:cs typeface="B Nazanin" pitchFamily="2" charset="-78"/>
              </a:rPr>
              <a:t>۳۳.۳ نازک)</a:t>
            </a:r>
          </a:p>
        </p:txBody>
      </p:sp>
      <p:sp>
        <p:nvSpPr>
          <p:cNvPr id="38" name="Rounded Rectangle 37"/>
          <p:cNvSpPr/>
          <p:nvPr/>
        </p:nvSpPr>
        <p:spPr>
          <a:xfrm>
            <a:off x="211943" y="7070000"/>
            <a:ext cx="15723824" cy="18859318"/>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rtl="0">
              <a:defRPr/>
            </a:pPr>
            <a:endParaRPr lang="en-US" sz="3800" dirty="0">
              <a:solidFill>
                <a:srgbClr val="000000"/>
              </a:solidFill>
              <a:cs typeface="B Nazanin" pitchFamily="2" charset="-78"/>
            </a:endParaRPr>
          </a:p>
        </p:txBody>
      </p:sp>
      <p:sp>
        <p:nvSpPr>
          <p:cNvPr id="43" name="Rounded Rectangle 42"/>
          <p:cNvSpPr/>
          <p:nvPr/>
        </p:nvSpPr>
        <p:spPr>
          <a:xfrm>
            <a:off x="16621636" y="7069999"/>
            <a:ext cx="15651608" cy="19480625"/>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عنوان پوستر به‌اندازه‌ی کافی گویا باشد.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زبان مورد استفاده در متن پوستر با زبان مورد استفاده در کنفرانس همخوانی داشته باشد.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نام‌های مولفین و دانشگاه/موسسه مربوطه بطور کامل در زیر عنوان پوستر درج شود.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زیر نام ارائه‌دهنده پوستر خط کشیده شود.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مطالب به‌صورت بخش‌بندی ارائه شوند.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اندازه و کیفیت عنوان،‌ متن،‌ نمودارها،‌و جدول‌ها متناسب با ابعاد پوستر باشند.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انتخاب رنگ‌ها  در طراحی پوستر (رنگ قلم‌ها،‌ رنگ کادرها و ...) به‌گونه‌ای باشند که حداکثر تباین بین رنگ متن و رنگ زمینه وجود داشته باشد.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مراجع مرتبط با موضوع به‌نحو مناسبی در پایین پوستر درج شوند.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ابعاد پوستر۹۰*۱۱۰ سانتیمتر به صورت عمودی</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اندازه فوت‌ها به‌گونه‌ای باشد که از فاصله یک‌متری قابل خواندن باشد.</a:t>
            </a:r>
            <a:endParaRPr lang="en-US" sz="4100" dirty="0">
              <a:solidFill>
                <a:schemeClr val="tx1"/>
              </a:solidFill>
              <a:latin typeface="Times New Roman" pitchFamily="18" charset="0"/>
              <a:cs typeface="B Nazanin" panose="00000400000000000000" pitchFamily="2" charset="-78"/>
            </a:endParaRPr>
          </a:p>
          <a:p>
            <a:endParaRPr lang="en-US"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r>
              <a:rPr lang="en-US" sz="4000" dirty="0">
                <a:solidFill>
                  <a:schemeClr val="tx1"/>
                </a:solidFill>
                <a:latin typeface="Times New Roman" pitchFamily="18" charset="0"/>
                <a:cs typeface="B Nazanin" panose="00000400000000000000" pitchFamily="2" charset="-78"/>
              </a:rPr>
              <a:t>­</a:t>
            </a:r>
          </a:p>
          <a:p>
            <a:pPr rtl="0"/>
            <a:endParaRPr lang="en-US" sz="4000" dirty="0">
              <a:solidFill>
                <a:schemeClr val="tx1"/>
              </a:solidFill>
              <a:latin typeface="Times New Roman" pitchFamily="18" charset="0"/>
              <a:cs typeface="B Nazanin" panose="00000400000000000000" pitchFamily="2" charset="-78"/>
            </a:endParaRPr>
          </a:p>
        </p:txBody>
      </p:sp>
      <p:sp>
        <p:nvSpPr>
          <p:cNvPr id="44" name="Rounded Rectangle 43"/>
          <p:cNvSpPr/>
          <p:nvPr/>
        </p:nvSpPr>
        <p:spPr>
          <a:xfrm>
            <a:off x="411107" y="27047830"/>
            <a:ext cx="15651608" cy="12727090"/>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Low">
              <a:defRPr/>
            </a:pPr>
            <a:r>
              <a:rPr lang="fa-IR" sz="4000" dirty="0">
                <a:solidFill>
                  <a:schemeClr val="tx1"/>
                </a:solidFill>
                <a:latin typeface="Times New Roman"/>
                <a:ea typeface="Times New Roman"/>
                <a:cs typeface="B Nazanin" pitchFamily="2" charset="-78"/>
              </a:rPr>
              <a:t>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solidFill>
                  <a:schemeClr val="tx1"/>
                </a:solidFill>
                <a:latin typeface="Times New Roman"/>
                <a:ea typeface="Times New Roman"/>
                <a:cs typeface="B Nazanin" pitchFamily="2" charset="-78"/>
              </a:rPr>
              <a:t>B </a:t>
            </a:r>
            <a:r>
              <a:rPr lang="en-US" sz="4000" dirty="0" err="1">
                <a:solidFill>
                  <a:schemeClr val="tx1"/>
                </a:solidFill>
                <a:latin typeface="Times New Roman"/>
                <a:ea typeface="Times New Roman"/>
                <a:cs typeface="B Nazanin" pitchFamily="2" charset="-78"/>
              </a:rPr>
              <a:t>Nazanin</a:t>
            </a:r>
            <a:r>
              <a:rPr lang="en-US" sz="4000" dirty="0">
                <a:solidFill>
                  <a:schemeClr val="tx1"/>
                </a:solidFill>
                <a:latin typeface="Times New Roman"/>
                <a:ea typeface="Times New Roman"/>
                <a:cs typeface="B Nazanin" pitchFamily="2" charset="-78"/>
              </a:rPr>
              <a:t> </a:t>
            </a:r>
            <a:r>
              <a:rPr lang="fa-IR" sz="4000" dirty="0">
                <a:solidFill>
                  <a:schemeClr val="tx1"/>
                </a:solidFill>
                <a:latin typeface="Times New Roman"/>
                <a:ea typeface="Times New Roman"/>
                <a:cs typeface="B Nazanin" pitchFamily="2" charset="-78"/>
              </a:rPr>
              <a:t>۳۳.۳ نازک)‌</a:t>
            </a:r>
          </a:p>
        </p:txBody>
      </p:sp>
      <p:sp>
        <p:nvSpPr>
          <p:cNvPr id="68" name="TextBox 67"/>
          <p:cNvSpPr txBox="1"/>
          <p:nvPr/>
        </p:nvSpPr>
        <p:spPr>
          <a:xfrm>
            <a:off x="510417" y="13064776"/>
            <a:ext cx="15086300" cy="3743320"/>
          </a:xfrm>
          <a:prstGeom prst="rect">
            <a:avLst/>
          </a:prstGeom>
          <a:noFill/>
        </p:spPr>
        <p:txBody>
          <a:bodyPr wrap="square" lIns="110478" tIns="55239" rIns="110478" bIns="55239" rtlCol="1">
            <a:spAutoFit/>
          </a:bodyPr>
          <a:lstStyle/>
          <a:p>
            <a:pPr algn="just"/>
            <a:r>
              <a:rPr lang="fa-IR" sz="4000" dirty="0">
                <a:cs typeface="B Nazanin" panose="00000400000000000000"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cs typeface="B Nazanin" panose="00000400000000000000" pitchFamily="2" charset="-78"/>
              </a:rPr>
              <a:t>B </a:t>
            </a:r>
            <a:r>
              <a:rPr lang="en-US" sz="4000" dirty="0" err="1">
                <a:cs typeface="B Nazanin" panose="00000400000000000000" pitchFamily="2" charset="-78"/>
              </a:rPr>
              <a:t>Nazanin</a:t>
            </a:r>
            <a:r>
              <a:rPr lang="fa-IR" sz="4000" dirty="0">
                <a:cs typeface="B Nazanin" panose="00000400000000000000" pitchFamily="2" charset="-78"/>
              </a:rPr>
              <a:t> ۳۳.۳ نازک)</a:t>
            </a:r>
          </a:p>
          <a:p>
            <a:pPr algn="just"/>
            <a:endParaRPr lang="fa-IR" sz="3600" dirty="0">
              <a:cs typeface="B Nazanin" panose="00000400000000000000" pitchFamily="2" charset="-78"/>
            </a:endParaRPr>
          </a:p>
        </p:txBody>
      </p:sp>
      <p:sp>
        <p:nvSpPr>
          <p:cNvPr id="3" name="TextBox 2"/>
          <p:cNvSpPr txBox="1"/>
          <p:nvPr/>
        </p:nvSpPr>
        <p:spPr>
          <a:xfrm>
            <a:off x="16988481" y="24152232"/>
            <a:ext cx="14985197" cy="1434996"/>
          </a:xfrm>
          <a:prstGeom prst="rect">
            <a:avLst/>
          </a:prstGeom>
          <a:noFill/>
        </p:spPr>
        <p:txBody>
          <a:bodyPr wrap="square" lIns="110478" tIns="55239" rIns="110478" bIns="55239" rtlCol="1">
            <a:spAutoFit/>
          </a:bodyPr>
          <a:lstStyle/>
          <a:p>
            <a:pPr algn="just"/>
            <a:r>
              <a:rPr lang="fa-IR" sz="4300" dirty="0">
                <a:cs typeface="B Nazanin" panose="00000400000000000000" pitchFamily="2" charset="-78"/>
              </a:rPr>
              <a:t>متن مقاله متن مقاله متن مقاله متن مقاله متن مقاله متن مقاله متن مقاله (</a:t>
            </a:r>
            <a:r>
              <a:rPr lang="en-US" sz="4300" dirty="0">
                <a:cs typeface="B Nazanin" panose="00000400000000000000" pitchFamily="2" charset="-78"/>
              </a:rPr>
              <a:t>B </a:t>
            </a:r>
            <a:r>
              <a:rPr lang="en-US" sz="4300" dirty="0" err="1">
                <a:cs typeface="B Nazanin" panose="00000400000000000000" pitchFamily="2" charset="-78"/>
              </a:rPr>
              <a:t>Nazanin</a:t>
            </a:r>
            <a:r>
              <a:rPr lang="fa-IR" sz="4300" dirty="0">
                <a:cs typeface="B Nazanin" panose="00000400000000000000" pitchFamily="2" charset="-78"/>
              </a:rPr>
              <a:t> ۳۳.۳ نازک)</a:t>
            </a:r>
          </a:p>
        </p:txBody>
      </p:sp>
      <p:sp>
        <p:nvSpPr>
          <p:cNvPr id="37" name="Rectangle 36"/>
          <p:cNvSpPr/>
          <p:nvPr/>
        </p:nvSpPr>
        <p:spPr bwMode="auto">
          <a:xfrm>
            <a:off x="16621635" y="5991027"/>
            <a:ext cx="15651608"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مقدمه و بیان مسئله</a:t>
            </a:r>
            <a:endParaRPr lang="en-US" sz="4700" b="1" dirty="0">
              <a:ln w="12700">
                <a:solidFill>
                  <a:srgbClr val="0215CA"/>
                </a:solidFill>
                <a:prstDash val="solid"/>
              </a:ln>
              <a:solidFill>
                <a:schemeClr val="tx1"/>
              </a:solidFill>
              <a:effectLst>
                <a:outerShdw blurRad="38100" dist="38100" dir="2700000" algn="tl">
                  <a:srgbClr val="000000">
                    <a:alpha val="43137"/>
                  </a:srgbClr>
                </a:outerShdw>
              </a:effectLst>
            </a:endParaRPr>
          </a:p>
        </p:txBody>
      </p:sp>
      <p:pic>
        <p:nvPicPr>
          <p:cNvPr id="8" name="Picture 7">
            <a:extLst>
              <a:ext uri="{FF2B5EF4-FFF2-40B4-BE49-F238E27FC236}">
                <a16:creationId xmlns:a16="http://schemas.microsoft.com/office/drawing/2014/main" id="{EA130D96-A7F9-F351-97D5-C07E792F48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8862" y="439139"/>
            <a:ext cx="1504356" cy="1683196"/>
          </a:xfrm>
          <a:prstGeom prst="rect">
            <a:avLst/>
          </a:prstGeom>
        </p:spPr>
      </p:pic>
      <p:pic>
        <p:nvPicPr>
          <p:cNvPr id="4" name="Picture 3">
            <a:extLst>
              <a:ext uri="{FF2B5EF4-FFF2-40B4-BE49-F238E27FC236}">
                <a16:creationId xmlns:a16="http://schemas.microsoft.com/office/drawing/2014/main" id="{06C150BE-5BCC-EA78-E34F-CED864F138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8153" y="548458"/>
            <a:ext cx="1544216" cy="1683196"/>
          </a:xfrm>
          <a:prstGeom prst="rect">
            <a:avLst/>
          </a:prstGeom>
        </p:spPr>
      </p:pic>
      <p:pic>
        <p:nvPicPr>
          <p:cNvPr id="6" name="Picture 5">
            <a:extLst>
              <a:ext uri="{FF2B5EF4-FFF2-40B4-BE49-F238E27FC236}">
                <a16:creationId xmlns:a16="http://schemas.microsoft.com/office/drawing/2014/main" id="{4F6CB3E0-47FC-C6A9-7BF0-E7AC94CA6C5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477688" y="496790"/>
            <a:ext cx="1781370" cy="1625545"/>
          </a:xfrm>
          <a:prstGeom prst="rect">
            <a:avLst/>
          </a:prstGeom>
        </p:spPr>
      </p:pic>
      <p:pic>
        <p:nvPicPr>
          <p:cNvPr id="14" name="Picture 13">
            <a:extLst>
              <a:ext uri="{FF2B5EF4-FFF2-40B4-BE49-F238E27FC236}">
                <a16:creationId xmlns:a16="http://schemas.microsoft.com/office/drawing/2014/main" id="{14F6C905-1DDD-5B2B-56FB-33CF95B8D78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65182" y="419638"/>
            <a:ext cx="1544216" cy="2264143"/>
          </a:xfrm>
          <a:prstGeom prst="rect">
            <a:avLst/>
          </a:prstGeom>
        </p:spPr>
      </p:pic>
      <p:pic>
        <p:nvPicPr>
          <p:cNvPr id="16" name="Picture 15">
            <a:extLst>
              <a:ext uri="{FF2B5EF4-FFF2-40B4-BE49-F238E27FC236}">
                <a16:creationId xmlns:a16="http://schemas.microsoft.com/office/drawing/2014/main" id="{29386AC4-2E53-5701-60D2-BB4A5B93EAD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904310" y="496790"/>
            <a:ext cx="1327718" cy="1657995"/>
          </a:xfrm>
          <a:prstGeom prst="rect">
            <a:avLst/>
          </a:prstGeom>
        </p:spPr>
      </p:pic>
      <p:pic>
        <p:nvPicPr>
          <p:cNvPr id="18" name="Picture 17">
            <a:extLst>
              <a:ext uri="{FF2B5EF4-FFF2-40B4-BE49-F238E27FC236}">
                <a16:creationId xmlns:a16="http://schemas.microsoft.com/office/drawing/2014/main" id="{75745865-ECFB-B6EB-84E7-99B67609136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49738" y="211686"/>
            <a:ext cx="1985375" cy="202689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4411</TotalTime>
  <Words>644</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Adobe Garamond Pro</vt:lpstr>
      <vt:lpstr>Arial</vt:lpstr>
      <vt:lpstr>B Nazanin</vt:lpstr>
      <vt:lpstr>B Titr</vt:lpstr>
      <vt:lpstr>Calibri</vt:lpstr>
      <vt:lpstr>Times New Roman</vt:lpstr>
      <vt:lpstr>Office Theme</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mary sedigh</cp:lastModifiedBy>
  <cp:revision>240</cp:revision>
  <cp:lastPrinted>1601-01-01T00:00:00Z</cp:lastPrinted>
  <dcterms:created xsi:type="dcterms:W3CDTF">2011-02-17T22:15:01Z</dcterms:created>
  <dcterms:modified xsi:type="dcterms:W3CDTF">2024-04-09T20:43:21Z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